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3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8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5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4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2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3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65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9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7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6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23133-2D0A-44E3-8B19-6902157CF4D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7AF9C-3AD7-4D63-B428-D4C00ACD1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501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</a:rPr>
              <a:t>RNA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1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TRANSLATION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mRNA is read by the </a:t>
            </a:r>
            <a:r>
              <a:rPr lang="en-US" dirty="0" smtClean="0"/>
              <a:t>ribosome—in the cytoplasm!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code “calls” for specific amino acids to join to create a protein</a:t>
            </a:r>
          </a:p>
          <a:p>
            <a:endParaRPr lang="en-US" dirty="0"/>
          </a:p>
          <a:p>
            <a:r>
              <a:rPr lang="en-US" dirty="0" smtClean="0"/>
              <a:t>Amino acids brought into place by </a:t>
            </a:r>
            <a:r>
              <a:rPr lang="en-US" dirty="0" err="1" smtClean="0"/>
              <a:t>tRNA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7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3400"/>
            <a:ext cx="7162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198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</a:rPr>
              <a:t>Gene</a:t>
            </a:r>
            <a:r>
              <a:rPr lang="en-US" dirty="0" smtClean="0"/>
              <a:t> – section of DNA that are coded instructions for the cell</a:t>
            </a:r>
          </a:p>
          <a:p>
            <a:endParaRPr lang="en-US" dirty="0"/>
          </a:p>
          <a:p>
            <a:r>
              <a:rPr lang="en-US" dirty="0" smtClean="0"/>
              <a:t>The instructions are to make proteins, which in turn run and carry out processes in the cell</a:t>
            </a:r>
          </a:p>
          <a:p>
            <a:endParaRPr lang="en-US" dirty="0"/>
          </a:p>
          <a:p>
            <a:r>
              <a:rPr lang="en-US" dirty="0" smtClean="0"/>
              <a:t>RNA is needed to help carry out the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62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RNA is made of nucleotides like DNA. There are a few differences….</a:t>
            </a:r>
          </a:p>
          <a:p>
            <a:endParaRPr lang="en-US" dirty="0"/>
          </a:p>
          <a:p>
            <a:r>
              <a:rPr lang="en-US" dirty="0" smtClean="0"/>
              <a:t>5 carbon sugar – </a:t>
            </a:r>
            <a:r>
              <a:rPr lang="en-US" b="1" u="sng" dirty="0" smtClean="0">
                <a:solidFill>
                  <a:srgbClr val="FFFF00"/>
                </a:solidFill>
              </a:rPr>
              <a:t>ribose (instead of deoxyribose)</a:t>
            </a:r>
          </a:p>
          <a:p>
            <a:r>
              <a:rPr lang="en-US" dirty="0" smtClean="0"/>
              <a:t>Phosphate group</a:t>
            </a:r>
          </a:p>
          <a:p>
            <a:r>
              <a:rPr lang="en-US" dirty="0" smtClean="0"/>
              <a:t>Nitrogen base-  NO THYMINE (T)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instead is </a:t>
            </a:r>
            <a:r>
              <a:rPr lang="en-US" b="1" u="sng" dirty="0" smtClean="0">
                <a:solidFill>
                  <a:srgbClr val="FFFF00"/>
                </a:solidFill>
              </a:rPr>
              <a:t>uracil (U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A-U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32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28800"/>
            <a:ext cx="417195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77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10200"/>
          </a:xfrm>
        </p:spPr>
        <p:txBody>
          <a:bodyPr/>
          <a:lstStyle/>
          <a:p>
            <a:r>
              <a:rPr lang="en-US" dirty="0" smtClean="0"/>
              <a:t>RNA is a </a:t>
            </a:r>
            <a:r>
              <a:rPr lang="en-US" dirty="0" smtClean="0">
                <a:solidFill>
                  <a:srgbClr val="FFFF00"/>
                </a:solidFill>
              </a:rPr>
              <a:t>single strand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What is wrong with this pic?</a:t>
            </a:r>
            <a:endParaRPr lang="en-US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419350"/>
            <a:ext cx="45720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655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There are 3 Types of 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>
                <a:solidFill>
                  <a:srgbClr val="FFFF00"/>
                </a:solidFill>
              </a:rPr>
              <a:t>mRNA- messenger RNA</a:t>
            </a:r>
          </a:p>
          <a:p>
            <a:pPr marL="0" indent="0">
              <a:buNone/>
            </a:pPr>
            <a:r>
              <a:rPr lang="en-US" dirty="0" smtClean="0"/>
              <a:t> copies code of DNA and delivers it</a:t>
            </a:r>
          </a:p>
          <a:p>
            <a:endParaRPr lang="en-US" dirty="0"/>
          </a:p>
          <a:p>
            <a:r>
              <a:rPr lang="en-US" b="1" u="sng" dirty="0" err="1" smtClean="0">
                <a:solidFill>
                  <a:srgbClr val="FFFF00"/>
                </a:solidFill>
              </a:rPr>
              <a:t>rRNA</a:t>
            </a:r>
            <a:r>
              <a:rPr lang="en-US" b="1" u="sng" dirty="0" smtClean="0">
                <a:solidFill>
                  <a:srgbClr val="FFFF00"/>
                </a:solidFill>
              </a:rPr>
              <a:t>- ribosomal RNA</a:t>
            </a:r>
          </a:p>
          <a:p>
            <a:pPr marL="0" indent="0">
              <a:buNone/>
            </a:pPr>
            <a:r>
              <a:rPr lang="en-US" dirty="0" smtClean="0"/>
              <a:t>  part of ribosome</a:t>
            </a:r>
          </a:p>
          <a:p>
            <a:endParaRPr lang="en-US" dirty="0"/>
          </a:p>
          <a:p>
            <a:r>
              <a:rPr lang="en-US" b="1" u="sng" dirty="0" err="1" smtClean="0">
                <a:solidFill>
                  <a:srgbClr val="FFFF00"/>
                </a:solidFill>
              </a:rPr>
              <a:t>tRNA</a:t>
            </a:r>
            <a:r>
              <a:rPr lang="en-US" b="1" u="sng" dirty="0" smtClean="0">
                <a:solidFill>
                  <a:srgbClr val="FFFF00"/>
                </a:solidFill>
              </a:rPr>
              <a:t>- transfer RNA</a:t>
            </a:r>
          </a:p>
          <a:p>
            <a:pPr marL="0" indent="0">
              <a:buNone/>
            </a:pPr>
            <a:r>
              <a:rPr lang="en-US" dirty="0" smtClean="0"/>
              <a:t>   carries amino acid coded for to build protein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6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7391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69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</a:rPr>
              <a:t>Protein Synthesis</a:t>
            </a:r>
            <a:endParaRPr lang="en-US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DNA to create a protein  there are 2 major steps: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b="1" u="sng" dirty="0" smtClean="0">
                <a:solidFill>
                  <a:srgbClr val="FFFF00"/>
                </a:solidFill>
              </a:rPr>
              <a:t>Transcription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b="1" u="sng" dirty="0">
                <a:solidFill>
                  <a:srgbClr val="FFFF00"/>
                </a:solidFill>
              </a:rPr>
              <a:t>T</a:t>
            </a:r>
            <a:r>
              <a:rPr lang="en-US" b="1" u="sng" dirty="0" smtClean="0">
                <a:solidFill>
                  <a:srgbClr val="FFFF00"/>
                </a:solidFill>
              </a:rPr>
              <a:t>ranslation</a:t>
            </a:r>
            <a:endParaRPr lang="en-US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TRANSCRIPTION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DNA is copied into mRNA in the nucleus</a:t>
            </a:r>
          </a:p>
          <a:p>
            <a:pPr marL="0" indent="0">
              <a:buNone/>
            </a:pPr>
            <a:r>
              <a:rPr lang="en-US" dirty="0" smtClean="0"/>
              <a:t>	(*DNA NEVER leaves the nucleus)</a:t>
            </a:r>
          </a:p>
          <a:p>
            <a:endParaRPr lang="en-US" dirty="0"/>
          </a:p>
          <a:p>
            <a:r>
              <a:rPr lang="en-US" dirty="0" smtClean="0"/>
              <a:t>mRNA carries the code outside the nucleus to the ribosome to be 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5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197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RNA</vt:lpstr>
      <vt:lpstr>PowerPoint Presentation</vt:lpstr>
      <vt:lpstr>PowerPoint Presentation</vt:lpstr>
      <vt:lpstr>PowerPoint Presentation</vt:lpstr>
      <vt:lpstr>PowerPoint Presentation</vt:lpstr>
      <vt:lpstr> There are 3 Types of RNA</vt:lpstr>
      <vt:lpstr>PowerPoint Presentation</vt:lpstr>
      <vt:lpstr>Protein Synthesis</vt:lpstr>
      <vt:lpstr>TRANSCRIPTION</vt:lpstr>
      <vt:lpstr>TRANSLATION</vt:lpstr>
      <vt:lpstr>PowerPoint Presentation</vt:lpstr>
    </vt:vector>
  </TitlesOfParts>
  <Company>Hazleton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</dc:title>
  <dc:creator>User</dc:creator>
  <cp:lastModifiedBy>User</cp:lastModifiedBy>
  <cp:revision>9</cp:revision>
  <dcterms:created xsi:type="dcterms:W3CDTF">2014-05-27T13:41:42Z</dcterms:created>
  <dcterms:modified xsi:type="dcterms:W3CDTF">2015-04-23T16:42:50Z</dcterms:modified>
</cp:coreProperties>
</file>